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handoutMasterIdLst>
    <p:handoutMasterId r:id="rId12"/>
  </p:handoutMasterIdLst>
  <p:sldIdLst>
    <p:sldId id="256" r:id="rId2"/>
    <p:sldId id="263" r:id="rId3"/>
    <p:sldId id="265" r:id="rId4"/>
    <p:sldId id="266" r:id="rId5"/>
    <p:sldId id="267" r:id="rId6"/>
    <p:sldId id="268" r:id="rId7"/>
    <p:sldId id="269" r:id="rId8"/>
    <p:sldId id="270" r:id="rId9"/>
    <p:sldId id="272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86380" autoAdjust="0"/>
  </p:normalViewPr>
  <p:slideViewPr>
    <p:cSldViewPr>
      <p:cViewPr varScale="1">
        <p:scale>
          <a:sx n="63" d="100"/>
          <a:sy n="63" d="100"/>
        </p:scale>
        <p:origin x="-13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5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C93F35-2970-4580-902D-B19D995CB1AD}" type="datetimeFigureOut">
              <a:rPr lang="en-GB" smtClean="0"/>
              <a:pPr/>
              <a:t>17/06/2019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CAB22E-0A65-45B2-B592-D0F3401FE5F2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7483CA9-0ACC-4BBD-A326-0AA1D3579E33}" type="datetimeFigureOut">
              <a:rPr lang="en-GB" smtClean="0"/>
              <a:pPr/>
              <a:t>17/06/2019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5FAFA32-4C3C-4FAE-B7CC-3D07AF8017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83CA9-0ACC-4BBD-A326-0AA1D3579E33}" type="datetimeFigureOut">
              <a:rPr lang="en-GB" smtClean="0"/>
              <a:pPr/>
              <a:t>17/06/2019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FAFA32-4C3C-4FAE-B7CC-3D07AF8017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83CA9-0ACC-4BBD-A326-0AA1D3579E33}" type="datetimeFigureOut">
              <a:rPr lang="en-GB" smtClean="0"/>
              <a:pPr/>
              <a:t>17/06/2019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FAFA32-4C3C-4FAE-B7CC-3D07AF8017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83CA9-0ACC-4BBD-A326-0AA1D3579E33}" type="datetimeFigureOut">
              <a:rPr lang="en-GB" smtClean="0"/>
              <a:pPr/>
              <a:t>17/06/2019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FAFA32-4C3C-4FAE-B7CC-3D07AF8017E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83CA9-0ACC-4BBD-A326-0AA1D3579E33}" type="datetimeFigureOut">
              <a:rPr lang="en-GB" smtClean="0"/>
              <a:pPr/>
              <a:t>17/06/2019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FAFA32-4C3C-4FAE-B7CC-3D07AF8017E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83CA9-0ACC-4BBD-A326-0AA1D3579E33}" type="datetimeFigureOut">
              <a:rPr lang="en-GB" smtClean="0"/>
              <a:pPr/>
              <a:t>17/06/2019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FAFA32-4C3C-4FAE-B7CC-3D07AF8017E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83CA9-0ACC-4BBD-A326-0AA1D3579E33}" type="datetimeFigureOut">
              <a:rPr lang="en-GB" smtClean="0"/>
              <a:pPr/>
              <a:t>17/06/2019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FAFA32-4C3C-4FAE-B7CC-3D07AF8017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83CA9-0ACC-4BBD-A326-0AA1D3579E33}" type="datetimeFigureOut">
              <a:rPr lang="en-GB" smtClean="0"/>
              <a:pPr/>
              <a:t>17/06/2019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FAFA32-4C3C-4FAE-B7CC-3D07AF8017E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483CA9-0ACC-4BBD-A326-0AA1D3579E33}" type="datetimeFigureOut">
              <a:rPr lang="en-GB" smtClean="0"/>
              <a:pPr/>
              <a:t>17/06/2019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FAFA32-4C3C-4FAE-B7CC-3D07AF8017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7483CA9-0ACC-4BBD-A326-0AA1D3579E33}" type="datetimeFigureOut">
              <a:rPr lang="en-GB" smtClean="0"/>
              <a:pPr/>
              <a:t>17/06/2019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FAFA32-4C3C-4FAE-B7CC-3D07AF8017E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7483CA9-0ACC-4BBD-A326-0AA1D3579E33}" type="datetimeFigureOut">
              <a:rPr lang="en-GB" smtClean="0"/>
              <a:pPr/>
              <a:t>17/06/2019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5FAFA32-4C3C-4FAE-B7CC-3D07AF8017E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7483CA9-0ACC-4BBD-A326-0AA1D3579E33}" type="datetimeFigureOut">
              <a:rPr lang="en-GB" smtClean="0"/>
              <a:pPr/>
              <a:t>17/06/2019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5FAFA32-4C3C-4FAE-B7CC-3D07AF8017E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772816"/>
            <a:ext cx="8568952" cy="1829761"/>
          </a:xfrm>
        </p:spPr>
        <p:txBody>
          <a:bodyPr/>
          <a:lstStyle/>
          <a:p>
            <a:r>
              <a:rPr lang="en-GB" dirty="0" smtClean="0"/>
              <a:t>Joshua’s final </a:t>
            </a:r>
            <a:r>
              <a:rPr lang="en-GB" dirty="0" smtClean="0"/>
              <a:t>commands – part 2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Joshua </a:t>
            </a:r>
            <a:r>
              <a:rPr lang="en-GB" dirty="0" smtClean="0"/>
              <a:t>23:11 – 24:23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568863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600" b="1" u="sng" dirty="0" smtClean="0"/>
              <a:t>Conclusion</a:t>
            </a:r>
          </a:p>
          <a:p>
            <a:r>
              <a:rPr lang="en-GB" sz="2800" b="1" dirty="0" smtClean="0"/>
              <a:t>The </a:t>
            </a:r>
            <a:r>
              <a:rPr lang="en-GB" sz="2800" b="1" dirty="0" smtClean="0"/>
              <a:t>response of the Israelites to Joshua’s speech is encouraging – 24:24</a:t>
            </a:r>
          </a:p>
          <a:p>
            <a:pPr algn="ctr">
              <a:buNone/>
            </a:pPr>
            <a:r>
              <a:rPr lang="en-GB" sz="2800" b="1" dirty="0" smtClean="0">
                <a:solidFill>
                  <a:srgbClr val="FF0000"/>
                </a:solidFill>
              </a:rPr>
              <a:t>“</a:t>
            </a:r>
            <a:r>
              <a:rPr lang="en-GB" sz="2800" b="1" dirty="0" smtClean="0">
                <a:solidFill>
                  <a:srgbClr val="FF0000"/>
                </a:solidFill>
              </a:rPr>
              <a:t>And </a:t>
            </a:r>
            <a:r>
              <a:rPr lang="en-GB" sz="2800" b="1" dirty="0" smtClean="0">
                <a:solidFill>
                  <a:srgbClr val="FF0000"/>
                </a:solidFill>
              </a:rPr>
              <a:t>the people said to Joshua, “The </a:t>
            </a:r>
            <a:r>
              <a:rPr lang="en-GB" sz="2800" b="1" cap="small" dirty="0" smtClean="0">
                <a:solidFill>
                  <a:srgbClr val="FF0000"/>
                </a:solidFill>
              </a:rPr>
              <a:t>Lord</a:t>
            </a:r>
            <a:r>
              <a:rPr lang="en-GB" sz="2800" b="1" dirty="0" smtClean="0">
                <a:solidFill>
                  <a:srgbClr val="FF0000"/>
                </a:solidFill>
              </a:rPr>
              <a:t> our God we will serve, and His voice we will obey</a:t>
            </a:r>
            <a:r>
              <a:rPr lang="en-GB" sz="2800" b="1" dirty="0" smtClean="0">
                <a:solidFill>
                  <a:srgbClr val="FF0000"/>
                </a:solidFill>
              </a:rPr>
              <a:t>!”</a:t>
            </a:r>
          </a:p>
          <a:p>
            <a:r>
              <a:rPr lang="en-GB" sz="2800" b="1" dirty="0" smtClean="0"/>
              <a:t>Sadly, we know the history after Joshua’s death is one of disobedience and a falling away from God – this is written as a warning to us – 1 Corinthians 10:11</a:t>
            </a:r>
          </a:p>
          <a:p>
            <a:r>
              <a:rPr lang="en-GB" sz="2800" b="1" dirty="0" smtClean="0"/>
              <a:t>Let’s learn from their mistake and serve our wonderful Lord wholeheartedly and diligently, with gladness!</a:t>
            </a:r>
          </a:p>
          <a:p>
            <a:pPr>
              <a:buNone/>
            </a:pPr>
            <a:endParaRPr lang="en-GB" sz="3200" b="1" dirty="0" smtClean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Joshua’s final commands </a:t>
            </a:r>
            <a:r>
              <a:rPr lang="en-GB" dirty="0" smtClean="0"/>
              <a:t>(2)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600" b="1" u="sng" dirty="0" smtClean="0"/>
              <a:t>The context</a:t>
            </a:r>
          </a:p>
          <a:p>
            <a:r>
              <a:rPr lang="en-GB" sz="3200" b="1" dirty="0" smtClean="0"/>
              <a:t>Joshua is now elderly </a:t>
            </a:r>
            <a:r>
              <a:rPr lang="en-GB" sz="3200" b="1" dirty="0" smtClean="0"/>
              <a:t>(23:1</a:t>
            </a:r>
            <a:r>
              <a:rPr lang="en-GB" sz="3200" b="1" dirty="0" smtClean="0"/>
              <a:t>)</a:t>
            </a:r>
          </a:p>
          <a:p>
            <a:r>
              <a:rPr lang="en-GB" sz="3200" b="1" dirty="0" smtClean="0"/>
              <a:t>The promised land has been largely conquered and has been at peace or rest for a long time </a:t>
            </a:r>
            <a:r>
              <a:rPr lang="en-GB" sz="3200" b="1" dirty="0" smtClean="0"/>
              <a:t>(23:1</a:t>
            </a:r>
            <a:r>
              <a:rPr lang="en-GB" sz="3200" b="1" dirty="0" smtClean="0"/>
              <a:t>)</a:t>
            </a:r>
          </a:p>
          <a:p>
            <a:r>
              <a:rPr lang="en-GB" sz="3200" b="1" dirty="0" smtClean="0"/>
              <a:t>The tribes have all been allocated their inheritance </a:t>
            </a:r>
            <a:r>
              <a:rPr lang="en-GB" sz="3200" b="1" dirty="0" smtClean="0"/>
              <a:t>(23:4</a:t>
            </a:r>
            <a:r>
              <a:rPr lang="en-GB" sz="3200" b="1" dirty="0" smtClean="0"/>
              <a:t>, 5)</a:t>
            </a:r>
          </a:p>
          <a:p>
            <a:r>
              <a:rPr lang="en-GB" sz="3200" b="1" dirty="0" smtClean="0"/>
              <a:t>Joshua now calls the leaders to give them his  final commands </a:t>
            </a:r>
            <a:r>
              <a:rPr lang="en-GB" sz="3200" b="1" dirty="0" smtClean="0"/>
              <a:t>(23:2)</a:t>
            </a:r>
            <a:endParaRPr lang="en-GB" sz="3200" b="1" dirty="0" smtClean="0"/>
          </a:p>
          <a:p>
            <a:endParaRPr lang="en-GB" sz="28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Joshua’s final commands </a:t>
            </a:r>
            <a:r>
              <a:rPr lang="en-GB" dirty="0" smtClean="0"/>
              <a:t>(2)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600" b="1" u="sng" dirty="0" smtClean="0"/>
              <a:t>Verse </a:t>
            </a:r>
            <a:r>
              <a:rPr lang="en-GB" sz="3600" b="1" u="sng" dirty="0" smtClean="0"/>
              <a:t>11</a:t>
            </a:r>
            <a:endParaRPr lang="en-GB" sz="3600" b="1" u="sng" dirty="0" smtClean="0"/>
          </a:p>
          <a:p>
            <a:r>
              <a:rPr lang="en-GB" sz="3200" b="1" dirty="0" smtClean="0">
                <a:solidFill>
                  <a:srgbClr val="FF0000"/>
                </a:solidFill>
              </a:rPr>
              <a:t>Take care of your walk with God</a:t>
            </a:r>
          </a:p>
          <a:p>
            <a:r>
              <a:rPr lang="en-GB" sz="3200" b="1" dirty="0" smtClean="0"/>
              <a:t> The Hebrew means “hedge it about, put a barrier around yourself”</a:t>
            </a:r>
          </a:p>
          <a:p>
            <a:r>
              <a:rPr lang="en-GB" sz="3200" b="1" dirty="0" smtClean="0"/>
              <a:t>Examine yourself regularly (1 Corinthians 11:28, 2 Corinthians 13:5)</a:t>
            </a:r>
          </a:p>
          <a:p>
            <a:r>
              <a:rPr lang="en-GB" sz="3200" b="1" dirty="0" smtClean="0"/>
              <a:t>When we become aware of our shortcomings we can take action</a:t>
            </a:r>
          </a:p>
          <a:p>
            <a:r>
              <a:rPr lang="en-GB" sz="3200" b="1" dirty="0" smtClean="0"/>
              <a:t>The Holy Spirit will help us as we open up our hearts and minds to Him</a:t>
            </a:r>
            <a:endParaRPr lang="en-GB" sz="32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Joshua’s final commands </a:t>
            </a:r>
            <a:r>
              <a:rPr lang="en-GB" dirty="0" smtClean="0"/>
              <a:t>(2)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GB" sz="3600" b="1" u="sng" dirty="0" smtClean="0"/>
              <a:t>Verse </a:t>
            </a:r>
            <a:r>
              <a:rPr lang="en-GB" sz="3600" b="1" u="sng" dirty="0" smtClean="0"/>
              <a:t>11</a:t>
            </a:r>
            <a:endParaRPr lang="en-GB" sz="3600" b="1" u="sng" dirty="0" smtClean="0"/>
          </a:p>
          <a:p>
            <a:r>
              <a:rPr lang="en-GB" sz="3200" b="1" dirty="0" smtClean="0">
                <a:solidFill>
                  <a:srgbClr val="FF0000"/>
                </a:solidFill>
              </a:rPr>
              <a:t>Love the Lord your God every day that He gives you</a:t>
            </a:r>
          </a:p>
          <a:p>
            <a:r>
              <a:rPr lang="en-GB" sz="3200" b="1" dirty="0" smtClean="0"/>
              <a:t>If you love someone you will:</a:t>
            </a:r>
          </a:p>
          <a:p>
            <a:pPr>
              <a:buNone/>
            </a:pPr>
            <a:r>
              <a:rPr lang="en-GB" sz="3200" b="1" dirty="0" smtClean="0"/>
              <a:t>	</a:t>
            </a:r>
            <a:r>
              <a:rPr lang="en-GB" sz="3200" b="1" dirty="0" smtClean="0"/>
              <a:t>spend time with them</a:t>
            </a:r>
          </a:p>
          <a:p>
            <a:pPr>
              <a:buNone/>
            </a:pPr>
            <a:r>
              <a:rPr lang="en-GB" sz="3200" b="1" dirty="0" smtClean="0"/>
              <a:t>	</a:t>
            </a:r>
            <a:r>
              <a:rPr lang="en-GB" sz="3200" b="1" dirty="0" smtClean="0"/>
              <a:t>listen to them</a:t>
            </a:r>
          </a:p>
          <a:p>
            <a:pPr>
              <a:buNone/>
            </a:pPr>
            <a:r>
              <a:rPr lang="en-GB" sz="3200" b="1" dirty="0" smtClean="0"/>
              <a:t>	</a:t>
            </a:r>
            <a:r>
              <a:rPr lang="en-GB" sz="3200" b="1" dirty="0" smtClean="0"/>
              <a:t>speak to them</a:t>
            </a:r>
          </a:p>
          <a:p>
            <a:pPr>
              <a:buNone/>
            </a:pPr>
            <a:r>
              <a:rPr lang="en-GB" sz="3200" b="1" dirty="0" smtClean="0"/>
              <a:t>	speak of them -  tell others about them</a:t>
            </a:r>
          </a:p>
          <a:p>
            <a:pPr>
              <a:buNone/>
            </a:pPr>
            <a:r>
              <a:rPr lang="en-GB" sz="3200" b="1" dirty="0" smtClean="0"/>
              <a:t>	</a:t>
            </a:r>
            <a:r>
              <a:rPr lang="en-GB" sz="3200" b="1" dirty="0" smtClean="0"/>
              <a:t>be loyal to them</a:t>
            </a:r>
          </a:p>
          <a:p>
            <a:pPr>
              <a:buNone/>
            </a:pPr>
            <a:r>
              <a:rPr lang="en-GB" sz="3200" b="1" dirty="0" smtClean="0"/>
              <a:t>	</a:t>
            </a:r>
            <a:r>
              <a:rPr lang="en-GB" sz="3200" b="1" dirty="0" smtClean="0"/>
              <a:t>wholeheartedly love them</a:t>
            </a:r>
          </a:p>
          <a:p>
            <a:pPr>
              <a:buNone/>
            </a:pPr>
            <a:r>
              <a:rPr lang="en-GB" sz="3200" b="1" dirty="0" smtClean="0"/>
              <a:t>	</a:t>
            </a:r>
            <a:endParaRPr lang="en-GB" sz="32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Joshua’s final commands </a:t>
            </a:r>
            <a:r>
              <a:rPr lang="en-GB" dirty="0" smtClean="0"/>
              <a:t>(2)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600" b="1" u="sng" dirty="0" smtClean="0"/>
              <a:t>Verse </a:t>
            </a:r>
            <a:r>
              <a:rPr lang="en-GB" sz="3600" b="1" u="sng" dirty="0" smtClean="0"/>
              <a:t>24:14</a:t>
            </a:r>
          </a:p>
          <a:p>
            <a:r>
              <a:rPr lang="en-GB" sz="3200" b="1" dirty="0" smtClean="0">
                <a:solidFill>
                  <a:srgbClr val="FF0000"/>
                </a:solidFill>
              </a:rPr>
              <a:t>Fear the Lord in all things</a:t>
            </a:r>
          </a:p>
          <a:p>
            <a:r>
              <a:rPr lang="en-GB" sz="3200" b="1" dirty="0" smtClean="0"/>
              <a:t>We are to have a reverence and respect for God</a:t>
            </a:r>
          </a:p>
          <a:p>
            <a:r>
              <a:rPr lang="en-GB" sz="3200" b="1" dirty="0" smtClean="0"/>
              <a:t>We should also be fearful of the consequences of disobeying  or offending Him</a:t>
            </a:r>
          </a:p>
          <a:p>
            <a:r>
              <a:rPr lang="en-GB" sz="3200" b="1" dirty="0" smtClean="0"/>
              <a:t>God is our loving heavenly Father but is also the One who disciplines His children (Hebrews 12:6, 10)</a:t>
            </a:r>
          </a:p>
          <a:p>
            <a:endParaRPr lang="en-GB" sz="32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Joshua’s final commands </a:t>
            </a:r>
            <a:r>
              <a:rPr lang="en-GB" dirty="0" smtClean="0"/>
              <a:t>(2)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600" b="1" u="sng" dirty="0" smtClean="0"/>
              <a:t>Verse </a:t>
            </a:r>
            <a:r>
              <a:rPr lang="en-GB" sz="3600" b="1" u="sng" dirty="0" smtClean="0"/>
              <a:t>24:14</a:t>
            </a:r>
          </a:p>
          <a:p>
            <a:r>
              <a:rPr lang="en-GB" sz="3200" b="1" dirty="0" smtClean="0">
                <a:solidFill>
                  <a:srgbClr val="FF0000"/>
                </a:solidFill>
              </a:rPr>
              <a:t>Serve the Lord</a:t>
            </a:r>
          </a:p>
          <a:p>
            <a:r>
              <a:rPr lang="en-GB" sz="3200" b="1" dirty="0" smtClean="0"/>
              <a:t>T</a:t>
            </a:r>
            <a:r>
              <a:rPr lang="en-GB" sz="3200" b="1" dirty="0" smtClean="0"/>
              <a:t>he Hebrew word for serve means “toil”</a:t>
            </a:r>
          </a:p>
          <a:p>
            <a:r>
              <a:rPr lang="en-GB" sz="3200" b="1" dirty="0" smtClean="0"/>
              <a:t>Whilst serving God is a pleasure and good for our souls and spirits, nevertheless there are times when it is tough going</a:t>
            </a:r>
          </a:p>
          <a:p>
            <a:r>
              <a:rPr lang="en-GB" sz="3200" b="1" dirty="0" smtClean="0"/>
              <a:t>It is sometimes necessary to press through to the blessings that come from service</a:t>
            </a:r>
          </a:p>
          <a:p>
            <a:pPr>
              <a:buNone/>
            </a:pPr>
            <a:endParaRPr lang="en-GB" sz="32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Joshua’s final commands </a:t>
            </a:r>
            <a:r>
              <a:rPr lang="en-GB" dirty="0" smtClean="0"/>
              <a:t>(2)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600" b="1" u="sng" dirty="0" smtClean="0"/>
              <a:t>Verse </a:t>
            </a:r>
            <a:r>
              <a:rPr lang="en-GB" sz="3600" b="1" u="sng" dirty="0" smtClean="0"/>
              <a:t>24:14</a:t>
            </a:r>
          </a:p>
          <a:p>
            <a:r>
              <a:rPr lang="en-GB" sz="3200" b="1" dirty="0" smtClean="0">
                <a:solidFill>
                  <a:srgbClr val="FF0000"/>
                </a:solidFill>
              </a:rPr>
              <a:t>Be sincere in approaching and s</a:t>
            </a:r>
            <a:r>
              <a:rPr lang="en-GB" sz="3200" b="1" dirty="0" smtClean="0">
                <a:solidFill>
                  <a:srgbClr val="FF0000"/>
                </a:solidFill>
              </a:rPr>
              <a:t>erving the Lord</a:t>
            </a:r>
          </a:p>
          <a:p>
            <a:r>
              <a:rPr lang="en-GB" sz="3200" b="1" dirty="0" smtClean="0"/>
              <a:t>T</a:t>
            </a:r>
            <a:r>
              <a:rPr lang="en-GB" sz="3200" b="1" dirty="0" smtClean="0"/>
              <a:t>he Lord knows the hearts of everyone- Romans 8:27</a:t>
            </a:r>
          </a:p>
          <a:p>
            <a:r>
              <a:rPr lang="en-GB" sz="3200" b="1" dirty="0" smtClean="0"/>
              <a:t>We are to serve wholeheartedly</a:t>
            </a:r>
          </a:p>
          <a:p>
            <a:r>
              <a:rPr lang="en-GB" sz="3200" b="1" dirty="0" smtClean="0"/>
              <a:t>Take care that our loyalties do not become divided or tainted by hypocrisy</a:t>
            </a:r>
          </a:p>
          <a:p>
            <a:r>
              <a:rPr lang="en-GB" sz="3200" b="1" dirty="0" smtClean="0"/>
              <a:t>Remember the first part of the armour of God is the </a:t>
            </a:r>
            <a:r>
              <a:rPr lang="en-GB" sz="3200" b="1" dirty="0" smtClean="0">
                <a:solidFill>
                  <a:srgbClr val="FF0000"/>
                </a:solidFill>
              </a:rPr>
              <a:t>belt of truth </a:t>
            </a:r>
            <a:r>
              <a:rPr lang="en-GB" sz="3200" b="1" dirty="0" smtClean="0"/>
              <a:t>(Ephesians 6:14)</a:t>
            </a:r>
          </a:p>
          <a:p>
            <a:pPr>
              <a:buNone/>
            </a:pPr>
            <a:endParaRPr lang="en-GB" sz="32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Joshua’s final commands </a:t>
            </a:r>
            <a:r>
              <a:rPr lang="en-GB" dirty="0" smtClean="0"/>
              <a:t>(2)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600" b="1" u="sng" dirty="0" smtClean="0"/>
              <a:t>Verse </a:t>
            </a:r>
            <a:r>
              <a:rPr lang="en-GB" sz="3600" b="1" u="sng" dirty="0" smtClean="0"/>
              <a:t>24:23</a:t>
            </a:r>
          </a:p>
          <a:p>
            <a:r>
              <a:rPr lang="en-GB" sz="3200" b="1" dirty="0" smtClean="0">
                <a:solidFill>
                  <a:srgbClr val="FF0000"/>
                </a:solidFill>
              </a:rPr>
              <a:t>Deal with any false Gods in your life</a:t>
            </a:r>
          </a:p>
          <a:p>
            <a:r>
              <a:rPr lang="en-GB" sz="3200" b="1" dirty="0" smtClean="0"/>
              <a:t>This will involve not allowing ourselves to be influenced by anything that pollutes our minds – guard the eye and ear gates!</a:t>
            </a:r>
          </a:p>
          <a:p>
            <a:r>
              <a:rPr lang="en-GB" sz="3200" b="1" dirty="0" smtClean="0"/>
              <a:t>Paul said we are to mortify the deeds of the flesh – Colossians 3:5 – very sound advice!</a:t>
            </a:r>
          </a:p>
          <a:p>
            <a:r>
              <a:rPr lang="en-GB" sz="3200" b="1" dirty="0" smtClean="0"/>
              <a:t>The Holy Spirit helps us to do this – Romans 8:13</a:t>
            </a:r>
          </a:p>
          <a:p>
            <a:pPr>
              <a:buNone/>
            </a:pPr>
            <a:endParaRPr lang="en-GB" sz="32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Joshua’s final commands </a:t>
            </a:r>
            <a:r>
              <a:rPr lang="en-GB" dirty="0" smtClean="0"/>
              <a:t>(2)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3600" b="1" u="sng" dirty="0" smtClean="0"/>
              <a:t>Verse </a:t>
            </a:r>
            <a:r>
              <a:rPr lang="en-GB" sz="3600" b="1" u="sng" dirty="0" smtClean="0"/>
              <a:t>24:23</a:t>
            </a:r>
          </a:p>
          <a:p>
            <a:r>
              <a:rPr lang="en-GB" sz="3200" b="1" dirty="0" smtClean="0">
                <a:solidFill>
                  <a:srgbClr val="FF0000"/>
                </a:solidFill>
              </a:rPr>
              <a:t>Train you heart to be obedient to God</a:t>
            </a:r>
          </a:p>
          <a:p>
            <a:r>
              <a:rPr lang="en-GB" sz="3200" b="1" dirty="0" smtClean="0"/>
              <a:t>“Incline your heart to the Lord” can be translated “stretch” or “bend” your heart</a:t>
            </a:r>
          </a:p>
          <a:p>
            <a:r>
              <a:rPr lang="en-GB" sz="3200" b="1" dirty="0" smtClean="0"/>
              <a:t>Picture a plant being trained to run along a fence or trellis to create the shape you want</a:t>
            </a:r>
          </a:p>
          <a:p>
            <a:r>
              <a:rPr lang="en-GB" sz="3200" b="1" dirty="0" smtClean="0"/>
              <a:t>Picture the Vine of John 15 with God as the heavenly gardener</a:t>
            </a:r>
          </a:p>
          <a:p>
            <a:r>
              <a:rPr lang="en-GB" sz="3200" b="1" dirty="0" smtClean="0"/>
              <a:t>This involves an act of the will to prefer to go God’s way rather than our own or the world’s</a:t>
            </a:r>
          </a:p>
          <a:p>
            <a:pPr>
              <a:buNone/>
            </a:pPr>
            <a:endParaRPr lang="en-GB" sz="3200" b="1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Joshua’s final commands </a:t>
            </a:r>
            <a:r>
              <a:rPr lang="en-GB" dirty="0" smtClean="0"/>
              <a:t>(2)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151</TotalTime>
  <Words>528</Words>
  <Application>Microsoft Office PowerPoint</Application>
  <PresentationFormat>On-screen Show (4:3)</PresentationFormat>
  <Paragraphs>64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Joshua’s final commands – part 2</vt:lpstr>
      <vt:lpstr>Joshua’s final commands (2)</vt:lpstr>
      <vt:lpstr>Joshua’s final commands (2)</vt:lpstr>
      <vt:lpstr>Joshua’s final commands (2)</vt:lpstr>
      <vt:lpstr>Joshua’s final commands (2)</vt:lpstr>
      <vt:lpstr>Joshua’s final commands (2)</vt:lpstr>
      <vt:lpstr>Joshua’s final commands (2)</vt:lpstr>
      <vt:lpstr>Joshua’s final commands (2)</vt:lpstr>
      <vt:lpstr>Joshua’s final commands (2)</vt:lpstr>
      <vt:lpstr>Joshua’s final commands (2)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Jonah – a lesson in obedience</dc:title>
  <dc:creator>David Chapman</dc:creator>
  <cp:lastModifiedBy>User</cp:lastModifiedBy>
  <cp:revision>26</cp:revision>
  <dcterms:created xsi:type="dcterms:W3CDTF">2012-09-03T10:32:13Z</dcterms:created>
  <dcterms:modified xsi:type="dcterms:W3CDTF">2019-06-17T13:06:09Z</dcterms:modified>
</cp:coreProperties>
</file>